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92" r:id="rId4"/>
    <p:sldId id="293" r:id="rId5"/>
    <p:sldId id="294" r:id="rId6"/>
    <p:sldId id="295" r:id="rId7"/>
    <p:sldId id="288" r:id="rId8"/>
    <p:sldId id="287" r:id="rId9"/>
    <p:sldId id="289" r:id="rId10"/>
    <p:sldId id="290" r:id="rId11"/>
    <p:sldId id="291" r:id="rId12"/>
    <p:sldId id="286" r:id="rId13"/>
    <p:sldId id="296" r:id="rId14"/>
    <p:sldId id="297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0952" autoAdjust="0"/>
  </p:normalViewPr>
  <p:slideViewPr>
    <p:cSldViewPr snapToGrid="0">
      <p:cViewPr varScale="1">
        <p:scale>
          <a:sx n="86" d="100"/>
          <a:sy n="86" d="100"/>
        </p:scale>
        <p:origin x="4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A1BF-C380-473D-B7C1-F499E904D473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1060A-0352-4BD0-B55D-A74D2275B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02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611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0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5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8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211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8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0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58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10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41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300" dirty="0"/>
              <a:t>Testing &amp; Evaluation</a:t>
            </a:r>
            <a:br>
              <a:rPr lang="en-US" altLang="ko-KR" sz="3300" dirty="0"/>
            </a:br>
            <a:br>
              <a:rPr lang="en-US" altLang="ko-KR" sz="3300" dirty="0"/>
            </a:br>
            <a:r>
              <a:rPr lang="en-US" altLang="ko-KR" sz="3300" dirty="0"/>
              <a:t>Team Standing Comedy</a:t>
            </a:r>
            <a:br>
              <a:rPr lang="en-US" altLang="ko-KR" sz="3300" dirty="0"/>
            </a:b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/>
              <a:t>20141405 </a:t>
            </a:r>
            <a:r>
              <a:rPr lang="ko-KR" altLang="en-US" sz="1600" dirty="0" err="1"/>
              <a:t>최형준</a:t>
            </a:r>
            <a:r>
              <a:rPr lang="en-US" altLang="ko-KR" sz="1600" dirty="0"/>
              <a:t> </a:t>
            </a:r>
            <a:endParaRPr lang="en-US" altLang="ko-KR" sz="1200" dirty="0"/>
          </a:p>
          <a:p>
            <a:pPr>
              <a:lnSpc>
                <a:spcPct val="90000"/>
              </a:lnSpc>
            </a:pPr>
            <a:r>
              <a:rPr lang="en-US" altLang="ko-KR" sz="1200" dirty="0"/>
              <a:t>20140661  </a:t>
            </a:r>
            <a:r>
              <a:rPr lang="ko-KR" altLang="en-US" sz="1200" dirty="0"/>
              <a:t>신주환</a:t>
            </a:r>
            <a:endParaRPr lang="en-US" altLang="ko-KR" sz="1200" dirty="0"/>
          </a:p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rgbClr val="00B0F0"/>
                </a:solidFill>
              </a:rPr>
              <a:t>20146136  </a:t>
            </a:r>
            <a:r>
              <a:rPr lang="ko-KR" altLang="en-US" sz="1400" dirty="0" err="1">
                <a:solidFill>
                  <a:srgbClr val="00B0F0"/>
                </a:solidFill>
              </a:rPr>
              <a:t>오준오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1200" dirty="0"/>
              <a:t>20141001  </a:t>
            </a:r>
            <a:r>
              <a:rPr lang="ko-KR" altLang="en-US" sz="1200" dirty="0"/>
              <a:t>이지호</a:t>
            </a:r>
            <a:endParaRPr lang="en-US" altLang="ko-KR" sz="1200" dirty="0"/>
          </a:p>
          <a:p>
            <a:pPr>
              <a:lnSpc>
                <a:spcPct val="90000"/>
              </a:lnSpc>
            </a:pPr>
            <a:r>
              <a:rPr lang="en-US" altLang="ko-KR" sz="1200" dirty="0"/>
              <a:t>20175532  </a:t>
            </a:r>
            <a:r>
              <a:rPr lang="ko-KR" altLang="en-US" sz="1200" dirty="0"/>
              <a:t>신동진</a:t>
            </a:r>
          </a:p>
        </p:txBody>
      </p:sp>
      <p:pic>
        <p:nvPicPr>
          <p:cNvPr id="5" name="그림 4" descr="하늘, 실외, 건물, 도로이(가) 표시된 사진&#10;&#10;매우 높은 신뢰도로 생성된 설명">
            <a:extLst>
              <a:ext uri="{FF2B5EF4-FFF2-40B4-BE49-F238E27FC236}">
                <a16:creationId xmlns:a16="http://schemas.microsoft.com/office/drawing/2014/main" id="{FC133EF9-5B22-4134-BA8B-443E6D446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8" t="9091" r="9799" b="2"/>
          <a:stretch/>
        </p:blipFill>
        <p:spPr>
          <a:xfrm>
            <a:off x="20" y="10"/>
            <a:ext cx="5448280" cy="68579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81338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040" y="81120"/>
            <a:ext cx="780139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Set the elevator weights.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18998E-6282-4DCA-A8C4-91822F28D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425" y="1470467"/>
            <a:ext cx="94297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7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436" y="0"/>
            <a:ext cx="1060778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Operate with the size of empty time.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B1097-DEAE-415A-B7D7-8F3782F0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87" y="944137"/>
            <a:ext cx="2956932" cy="59138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975F28-882E-402D-8C3B-051F7E986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527" y="2700918"/>
            <a:ext cx="59340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37" y="119088"/>
            <a:ext cx="7492881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Improve</a:t>
            </a:r>
            <a:r>
              <a:rPr lang="ko-KR" altLang="en-US" sz="6000" dirty="0"/>
              <a:t> </a:t>
            </a:r>
            <a:r>
              <a:rPr lang="en-US" altLang="ko-KR" sz="6000" dirty="0"/>
              <a:t>the</a:t>
            </a:r>
            <a:r>
              <a:rPr lang="ko-KR" altLang="en-US" sz="6000" dirty="0"/>
              <a:t> </a:t>
            </a:r>
            <a:r>
              <a:rPr lang="en-US" altLang="ko-KR" sz="6000" dirty="0"/>
              <a:t>android UI.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E5D8D9-044A-47A3-BA81-69F5D9DB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16" y="1134030"/>
            <a:ext cx="2861986" cy="57239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D956F9-DBE8-46E0-AA8F-50E014D3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24" y="1134028"/>
            <a:ext cx="2861986" cy="572397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755E4A5-4A70-4D84-817C-0B1D4ADFC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60" y="1134029"/>
            <a:ext cx="2861987" cy="57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14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38" y="119088"/>
            <a:ext cx="1602980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Test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3C56C5-ED1C-48D2-A6BA-7EAA2DBA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137" y="1196898"/>
            <a:ext cx="6725424" cy="50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5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37" y="119088"/>
            <a:ext cx="4554335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Self Evaluation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0D6C4-57F6-4A0F-8BFC-48C9C8604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629" y="1043278"/>
            <a:ext cx="9508273" cy="5119629"/>
          </a:xfrm>
        </p:spPr>
        <p:txBody>
          <a:bodyPr>
            <a:normAutofit fontScale="70000" lnSpcReduction="20000"/>
          </a:bodyPr>
          <a:lstStyle/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장점</a:t>
            </a:r>
            <a:endParaRPr lang="en-US" altLang="ko-KR" b="1" dirty="0"/>
          </a:p>
          <a:p>
            <a:r>
              <a:rPr lang="ko-KR" altLang="en-US" dirty="0"/>
              <a:t>데이터만 잘 주어진다면 충분히 사용가능한 서비스이다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어플리케이션으로 구현해서 사용 편의성이 높다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Path</a:t>
            </a:r>
            <a:r>
              <a:rPr lang="ko-KR" altLang="en-US" dirty="0"/>
              <a:t>를 통해서 사용자가 해당 강의실의 위치를 몰라도 찾아갈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아쉬운 점</a:t>
            </a:r>
            <a:endParaRPr lang="en-US" altLang="ko-KR" b="1" dirty="0"/>
          </a:p>
          <a:p>
            <a:r>
              <a:rPr lang="en-US" altLang="ko-KR" dirty="0"/>
              <a:t>Elevator weight</a:t>
            </a:r>
            <a:r>
              <a:rPr lang="ko-KR" altLang="en-US" dirty="0"/>
              <a:t> 실측 기반이여 오차가 생길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엘리베이터를 타는 지 거쳐가는 지 헷갈릴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데이터가 지속적으로 업데이트가 되는게 아니기 때문에</a:t>
            </a:r>
            <a:r>
              <a:rPr lang="en-US" altLang="ko-KR" dirty="0"/>
              <a:t>, </a:t>
            </a:r>
            <a:r>
              <a:rPr lang="ko-KR" altLang="en-US" dirty="0"/>
              <a:t>잘못된 결과값이 나올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238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311" y="2693270"/>
            <a:ext cx="10018713" cy="1752599"/>
          </a:xfrm>
        </p:spPr>
        <p:txBody>
          <a:bodyPr>
            <a:noAutofit/>
          </a:bodyPr>
          <a:lstStyle/>
          <a:p>
            <a:r>
              <a:rPr lang="en-US" altLang="ko-KR" sz="16600" dirty="0"/>
              <a:t>Q &amp; A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329139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텍스트, 책, 신문이(가) 표시된 사진&#10;&#10;높은 신뢰도로 생성된 설명">
            <a:extLst>
              <a:ext uri="{FF2B5EF4-FFF2-40B4-BE49-F238E27FC236}">
                <a16:creationId xmlns:a16="http://schemas.microsoft.com/office/drawing/2014/main" id="{7C2B0DE6-6896-45E7-95DA-1254A07DF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1" r="10114" b="-1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0929" y="1936795"/>
            <a:ext cx="5260680" cy="312420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2800" dirty="0"/>
              <a:t>Graph Design </a:t>
            </a:r>
          </a:p>
          <a:p>
            <a:endParaRPr lang="en-US" altLang="ko-KR" sz="2800" dirty="0"/>
          </a:p>
          <a:p>
            <a:r>
              <a:rPr lang="en-US" altLang="ko-KR" sz="2800" dirty="0"/>
              <a:t>Implementation</a:t>
            </a:r>
          </a:p>
          <a:p>
            <a:endParaRPr lang="en-US" altLang="ko-KR" sz="2800" dirty="0"/>
          </a:p>
          <a:p>
            <a:r>
              <a:rPr lang="en-US" altLang="ko-KR" sz="2800" dirty="0"/>
              <a:t> Test</a:t>
            </a:r>
          </a:p>
          <a:p>
            <a:endParaRPr lang="en-US" altLang="ko-KR" sz="2800" dirty="0"/>
          </a:p>
          <a:p>
            <a:r>
              <a:rPr lang="en-US" altLang="ko-KR" sz="2800" dirty="0"/>
              <a:t>Self Evaluation</a:t>
            </a:r>
          </a:p>
        </p:txBody>
      </p:sp>
    </p:spTree>
    <p:extLst>
      <p:ext uri="{BB962C8B-B14F-4D97-AF65-F5344CB8AC3E}">
        <p14:creationId xmlns:p14="http://schemas.microsoft.com/office/powerpoint/2010/main" val="373510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158" y="1952625"/>
            <a:ext cx="5489013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Graph Design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508" y="2544977"/>
            <a:ext cx="9016816" cy="2690914"/>
          </a:xfrm>
        </p:spPr>
        <p:txBody>
          <a:bodyPr>
            <a:normAutofit/>
          </a:bodyPr>
          <a:lstStyle/>
          <a:p>
            <a:r>
              <a:rPr lang="en-US" altLang="ko-KR" dirty="0"/>
              <a:t>Node</a:t>
            </a:r>
          </a:p>
          <a:p>
            <a:r>
              <a:rPr lang="en-US" altLang="ko-KR" dirty="0"/>
              <a:t>Edge</a:t>
            </a:r>
          </a:p>
          <a:p>
            <a:r>
              <a:rPr lang="en-US" altLang="ko-KR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560144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976" y="445394"/>
            <a:ext cx="2088257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Node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01AEC38-FB2D-45EF-9B37-C690742B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337" y="2049492"/>
            <a:ext cx="9016816" cy="137950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강의실</a:t>
            </a:r>
            <a:r>
              <a:rPr lang="en-US" altLang="ko-KR" sz="2000" dirty="0"/>
              <a:t>, </a:t>
            </a:r>
            <a:r>
              <a:rPr lang="ko-KR" altLang="en-US" sz="2000" dirty="0"/>
              <a:t>계단</a:t>
            </a:r>
            <a:r>
              <a:rPr lang="en-US" altLang="ko-KR" sz="2000" dirty="0"/>
              <a:t>, </a:t>
            </a:r>
            <a:r>
              <a:rPr lang="ko-KR" altLang="en-US" sz="2000" dirty="0"/>
              <a:t>엘리베이터를 </a:t>
            </a:r>
            <a:r>
              <a:rPr lang="en-US" altLang="ko-KR" sz="2000" dirty="0"/>
              <a:t>Node</a:t>
            </a:r>
            <a:r>
              <a:rPr lang="ko-KR" altLang="en-US" sz="2000" dirty="0"/>
              <a:t>로 설정</a:t>
            </a:r>
            <a:endParaRPr lang="en-US" altLang="ko-KR" sz="2000" dirty="0"/>
          </a:p>
          <a:p>
            <a:r>
              <a:rPr lang="ko-KR" altLang="en-US" sz="2000" dirty="0"/>
              <a:t>엘리베이터는 각 엘리베이터가 아닌 엘리베이터 구역을 노드로 둠 </a:t>
            </a:r>
            <a:r>
              <a:rPr lang="en-US" altLang="ko-KR" sz="2000" dirty="0"/>
              <a:t>ex)A,B,C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BECB2C3-3E58-41F3-8B2D-7B797B3EC8B9}"/>
              </a:ext>
            </a:extLst>
          </p:cNvPr>
          <p:cNvSpPr txBox="1">
            <a:spLocks/>
          </p:cNvSpPr>
          <p:nvPr/>
        </p:nvSpPr>
        <p:spPr>
          <a:xfrm>
            <a:off x="2282283" y="2598233"/>
            <a:ext cx="9016816" cy="3731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/>
              <a:t>Class Node</a:t>
            </a:r>
          </a:p>
          <a:p>
            <a:pPr marL="0" indent="0">
              <a:buNone/>
            </a:pPr>
            <a:r>
              <a:rPr lang="en-US" altLang="ko-KR" dirty="0" err="1"/>
              <a:t>isRoom</a:t>
            </a:r>
            <a:r>
              <a:rPr lang="en-US" altLang="ko-KR" dirty="0"/>
              <a:t>(</a:t>
            </a:r>
            <a:r>
              <a:rPr lang="ko-KR" altLang="en-US" dirty="0"/>
              <a:t>강의실여부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Timetable(</a:t>
            </a:r>
            <a:r>
              <a:rPr lang="ko-KR" altLang="en-US" dirty="0"/>
              <a:t>강의실인 경우 시간표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Key(</a:t>
            </a:r>
            <a:r>
              <a:rPr lang="ko-KR" altLang="en-US" dirty="0"/>
              <a:t>알고리즘에 필요한 </a:t>
            </a:r>
            <a:r>
              <a:rPr lang="ko-KR" altLang="en-US" dirty="0" err="1"/>
              <a:t>노드별</a:t>
            </a:r>
            <a:r>
              <a:rPr lang="ko-KR" altLang="en-US" dirty="0"/>
              <a:t> 고유 인덱스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Name(</a:t>
            </a:r>
            <a:r>
              <a:rPr lang="ko-KR" altLang="en-US" dirty="0"/>
              <a:t>노드의 이름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958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976" y="445394"/>
            <a:ext cx="2088257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Edge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BECB2C3-3E58-41F3-8B2D-7B797B3EC8B9}"/>
              </a:ext>
            </a:extLst>
          </p:cNvPr>
          <p:cNvSpPr txBox="1">
            <a:spLocks/>
          </p:cNvSpPr>
          <p:nvPr/>
        </p:nvSpPr>
        <p:spPr>
          <a:xfrm>
            <a:off x="2282283" y="2598233"/>
            <a:ext cx="9016816" cy="3731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/>
              <a:t>Class Edge</a:t>
            </a:r>
          </a:p>
          <a:p>
            <a:pPr marL="0" indent="0">
              <a:buNone/>
            </a:pPr>
            <a:r>
              <a:rPr lang="en-US" altLang="ko-KR" dirty="0"/>
              <a:t>Weight(</a:t>
            </a:r>
            <a:r>
              <a:rPr lang="ko-KR" altLang="en-US" dirty="0"/>
              <a:t>이동 시간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sNode</a:t>
            </a:r>
            <a:r>
              <a:rPr lang="en-US" altLang="ko-KR" dirty="0"/>
              <a:t>(</a:t>
            </a:r>
            <a:r>
              <a:rPr lang="ko-KR" altLang="en-US" dirty="0"/>
              <a:t>시작 노드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dNode</a:t>
            </a:r>
            <a:r>
              <a:rPr lang="en-US" altLang="ko-KR" dirty="0"/>
              <a:t>(</a:t>
            </a:r>
            <a:r>
              <a:rPr lang="ko-KR" altLang="en-US" dirty="0"/>
              <a:t>목적지 노드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55A93-E41E-4309-BBD6-D938F372E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337" y="2049492"/>
            <a:ext cx="9016816" cy="137950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같은 구역의 엘리베이터들은 모두 이어져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인접한 강의실 </a:t>
            </a:r>
            <a:r>
              <a:rPr lang="en-US" altLang="ko-KR" sz="2000" dirty="0"/>
              <a:t>, </a:t>
            </a:r>
            <a:r>
              <a:rPr lang="ko-KR" altLang="en-US" sz="2000" dirty="0"/>
              <a:t>계단</a:t>
            </a:r>
            <a:r>
              <a:rPr lang="en-US" altLang="ko-KR" sz="2000" dirty="0"/>
              <a:t>, </a:t>
            </a:r>
            <a:r>
              <a:rPr lang="ko-KR" altLang="en-US" sz="2000" dirty="0"/>
              <a:t>구역 들만이 연결되어져 있다</a:t>
            </a:r>
            <a:r>
              <a:rPr lang="en-US" altLang="ko-KR" sz="20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956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337" y="148028"/>
            <a:ext cx="3442009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Algorithm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55A93-E41E-4309-BBD6-D938F372E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337" y="1590907"/>
            <a:ext cx="9016816" cy="183809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Bellman-Ford Algorithm</a:t>
            </a:r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노드의 개수만큼 </a:t>
            </a:r>
            <a:r>
              <a:rPr lang="en-US" altLang="ko-KR" sz="2000" dirty="0"/>
              <a:t>Distance </a:t>
            </a:r>
            <a:r>
              <a:rPr lang="ko-KR" altLang="en-US" sz="2000" dirty="0"/>
              <a:t>배열 생성</a:t>
            </a:r>
            <a:endParaRPr lang="en-US" altLang="ko-KR" sz="2000" dirty="0"/>
          </a:p>
          <a:p>
            <a:r>
              <a:rPr lang="en-US" altLang="ko-KR" sz="2100" dirty="0"/>
              <a:t>2. </a:t>
            </a:r>
            <a:r>
              <a:rPr lang="ko-KR" altLang="en-US" sz="2100" dirty="0"/>
              <a:t>출발지를 사용자에게서 </a:t>
            </a:r>
            <a:r>
              <a:rPr lang="ko-KR" altLang="en-US" sz="2100" dirty="0" err="1"/>
              <a:t>입력받으면</a:t>
            </a:r>
            <a:r>
              <a:rPr lang="en-US" altLang="ko-KR" sz="2100" dirty="0"/>
              <a:t>, </a:t>
            </a:r>
            <a:r>
              <a:rPr lang="ko-KR" altLang="en-US" sz="2100" dirty="0"/>
              <a:t>해당 출발지의 </a:t>
            </a:r>
            <a:r>
              <a:rPr lang="en-US" altLang="ko-KR" sz="2100" dirty="0"/>
              <a:t>Distance</a:t>
            </a:r>
            <a:r>
              <a:rPr lang="ko-KR" altLang="en-US" sz="2100" dirty="0"/>
              <a:t>를  </a:t>
            </a:r>
            <a:r>
              <a:rPr lang="en-US" altLang="ko-KR" sz="2100" dirty="0"/>
              <a:t>0</a:t>
            </a:r>
            <a:r>
              <a:rPr lang="ko-KR" altLang="en-US" sz="2100" dirty="0"/>
              <a:t>으로 설정</a:t>
            </a:r>
            <a:endParaRPr lang="en-US" altLang="ko-KR" sz="2100" dirty="0"/>
          </a:p>
          <a:p>
            <a:r>
              <a:rPr lang="en-US" altLang="ko-KR" sz="2100" dirty="0"/>
              <a:t>3. </a:t>
            </a:r>
            <a:r>
              <a:rPr lang="ko-KR" altLang="en-US" sz="2100" dirty="0"/>
              <a:t>나머지 </a:t>
            </a:r>
            <a:r>
              <a:rPr lang="en-US" altLang="ko-KR" sz="2100" dirty="0"/>
              <a:t>Distance</a:t>
            </a:r>
            <a:r>
              <a:rPr lang="ko-KR" altLang="en-US" sz="2100" dirty="0"/>
              <a:t>는 무한대로 설정 후</a:t>
            </a:r>
            <a:r>
              <a:rPr lang="en-US" altLang="ko-KR" sz="2100" dirty="0"/>
              <a:t>, </a:t>
            </a:r>
            <a:r>
              <a:rPr lang="ko-KR" altLang="en-US" sz="2100" dirty="0"/>
              <a:t>모든 </a:t>
            </a:r>
            <a:r>
              <a:rPr lang="en-US" altLang="ko-KR" sz="2100" dirty="0"/>
              <a:t>Edge</a:t>
            </a:r>
            <a:r>
              <a:rPr lang="ko-KR" altLang="en-US" sz="2100" dirty="0"/>
              <a:t>들을 조회하면서 </a:t>
            </a:r>
            <a:r>
              <a:rPr lang="en-US" altLang="ko-KR" sz="2100" dirty="0"/>
              <a:t>Distance</a:t>
            </a:r>
            <a:r>
              <a:rPr lang="ko-KR" altLang="en-US" sz="2100" dirty="0"/>
              <a:t>를 업데이트 한다</a:t>
            </a:r>
            <a:r>
              <a:rPr lang="en-US" altLang="ko-KR" sz="2100" dirty="0"/>
              <a:t>.</a:t>
            </a:r>
          </a:p>
        </p:txBody>
      </p:sp>
      <p:pic>
        <p:nvPicPr>
          <p:cNvPr id="1026" name="Picture 2" descr="ë²¨ë§í¬ë ìê³ ë¦¬ì¦ì ëí ì´ë¯¸ì§ ê²ìê²°ê³¼">
            <a:extLst>
              <a:ext uri="{FF2B5EF4-FFF2-40B4-BE49-F238E27FC236}">
                <a16:creationId xmlns:a16="http://schemas.microsoft.com/office/drawing/2014/main" id="{50C2BC6D-522A-44AE-975D-F3FF23D5C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02" y="3894746"/>
            <a:ext cx="6818757" cy="243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8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158" y="1952625"/>
            <a:ext cx="5489013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Implementation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508" y="2544977"/>
            <a:ext cx="9016816" cy="2690914"/>
          </a:xfrm>
        </p:spPr>
        <p:txBody>
          <a:bodyPr>
            <a:normAutofit/>
          </a:bodyPr>
          <a:lstStyle/>
          <a:p>
            <a:r>
              <a:rPr lang="en-US" altLang="ko-KR" dirty="0"/>
              <a:t>Set the elevator weights.</a:t>
            </a:r>
          </a:p>
          <a:p>
            <a:r>
              <a:rPr lang="en-US" altLang="ko-KR" dirty="0"/>
              <a:t>Operate with the size of empty time.</a:t>
            </a:r>
          </a:p>
          <a:p>
            <a:r>
              <a:rPr lang="en-US" altLang="ko-KR" dirty="0"/>
              <a:t>Improve the android UI.</a:t>
            </a:r>
          </a:p>
        </p:txBody>
      </p:sp>
    </p:spTree>
    <p:extLst>
      <p:ext uri="{BB962C8B-B14F-4D97-AF65-F5344CB8AC3E}">
        <p14:creationId xmlns:p14="http://schemas.microsoft.com/office/powerpoint/2010/main" val="320683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02" y="608945"/>
            <a:ext cx="780139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Set the elevator weights.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01AEC38-FB2D-45EF-9B37-C690742B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76" y="1920508"/>
            <a:ext cx="9016816" cy="2690914"/>
          </a:xfrm>
        </p:spPr>
        <p:txBody>
          <a:bodyPr>
            <a:norm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혼잡 </a:t>
            </a:r>
            <a:r>
              <a:rPr lang="en-US" altLang="ko-KR" dirty="0"/>
              <a:t>: 140+(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일반 </a:t>
            </a:r>
            <a:r>
              <a:rPr lang="en-US" altLang="ko-KR" dirty="0"/>
              <a:t>: 123 +(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혼잡 </a:t>
            </a:r>
            <a:r>
              <a:rPr lang="en-US" altLang="ko-KR" dirty="0"/>
              <a:t>: 112+(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일반 </a:t>
            </a:r>
            <a:r>
              <a:rPr lang="en-US" altLang="ko-KR" dirty="0"/>
              <a:t>: 82 + 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C(</a:t>
            </a:r>
            <a:r>
              <a:rPr lang="ko-KR" altLang="en-US" dirty="0"/>
              <a:t>일반</a:t>
            </a:r>
            <a:r>
              <a:rPr lang="en-US" altLang="ko-KR" dirty="0"/>
              <a:t>,</a:t>
            </a:r>
            <a:r>
              <a:rPr lang="ko-KR" altLang="en-US" dirty="0"/>
              <a:t>혼잡</a:t>
            </a:r>
            <a:r>
              <a:rPr lang="en-US" altLang="ko-KR" dirty="0"/>
              <a:t>) : 63 + 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</p:txBody>
      </p:sp>
    </p:spTree>
    <p:extLst>
      <p:ext uri="{BB962C8B-B14F-4D97-AF65-F5344CB8AC3E}">
        <p14:creationId xmlns:p14="http://schemas.microsoft.com/office/powerpoint/2010/main" val="284467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040" y="81120"/>
            <a:ext cx="780139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Set the elevator weights.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B06542-542B-4A8D-B17A-B9AAFB1D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64" y="2590096"/>
            <a:ext cx="3457575" cy="2371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40D7D1-F699-425D-AEA3-92A5CDB3B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701" y="1781955"/>
            <a:ext cx="60102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7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7113</TotalTime>
  <Words>639</Words>
  <Application>Microsoft Office PowerPoint</Application>
  <PresentationFormat>와이드스크린</PresentationFormat>
  <Paragraphs>91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HY엽서L</vt:lpstr>
      <vt:lpstr>맑은 고딕</vt:lpstr>
      <vt:lpstr>Arial</vt:lpstr>
      <vt:lpstr>Corbel</vt:lpstr>
      <vt:lpstr>시차</vt:lpstr>
      <vt:lpstr>Testing &amp; Evaluation  Team Standing Comedy </vt:lpstr>
      <vt:lpstr>목차</vt:lpstr>
      <vt:lpstr>Graph Design</vt:lpstr>
      <vt:lpstr>Node</vt:lpstr>
      <vt:lpstr>Edge</vt:lpstr>
      <vt:lpstr>Algorithm</vt:lpstr>
      <vt:lpstr>Implementation</vt:lpstr>
      <vt:lpstr>Set the elevator weights.</vt:lpstr>
      <vt:lpstr>Set the elevator weights.</vt:lpstr>
      <vt:lpstr>Set the elevator weights.</vt:lpstr>
      <vt:lpstr>Operate with the size of empty time. </vt:lpstr>
      <vt:lpstr>Improve the android UI.</vt:lpstr>
      <vt:lpstr>Test</vt:lpstr>
      <vt:lpstr>Self Evaluation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주차장 안내 프로그램</dc:title>
  <dc:creator>js</dc:creator>
  <cp:lastModifiedBy>오준오</cp:lastModifiedBy>
  <cp:revision>350</cp:revision>
  <dcterms:created xsi:type="dcterms:W3CDTF">2018-03-02T05:31:47Z</dcterms:created>
  <dcterms:modified xsi:type="dcterms:W3CDTF">2018-12-12T03:49:40Z</dcterms:modified>
</cp:coreProperties>
</file>